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февраля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24 февраля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юго-восточный 2-7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7-9 мороза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,</a:t>
            </a:r>
            <a:r>
              <a:rPr lang="ru-RU" sz="1200" dirty="0" smtClean="0">
                <a:latin typeface="Times New Roman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10-12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тепла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26 февраля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25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26 феврал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юго-западный 5-10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26 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февраля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514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1,02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4053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0,81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73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65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0,16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0,14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Балгазынов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К.А.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20355</TotalTime>
  <Words>533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4730</cp:revision>
  <cp:lastPrinted>2021-07-01T03:56:27Z</cp:lastPrinted>
  <dcterms:created xsi:type="dcterms:W3CDTF">2018-03-27T06:03:00Z</dcterms:created>
  <dcterms:modified xsi:type="dcterms:W3CDTF">2025-02-24T06:56:19Z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