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6055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осадки (дождь, снег), гололед. Туман. Ветер 2-7 м/с. Температура воздуха ночью 12-14, днем 1-3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5983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22170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2021-07-01T03:56:27Z</cp:lastPrinted>
  <dcterms:created xsi:type="dcterms:W3CDTF">2018-03-27T06:03:00Z</dcterms:created>
  <dcterms:modified xsi:type="dcterms:W3CDTF">2025-02-24T06:39:22Z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