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76" d="100"/>
          <a:sy n="76" d="100"/>
        </p:scale>
        <p:origin x="62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419344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восточный 7-12 м/с. Температура воздуха ночью 14-16, днем 3-5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65844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февраля, ночью 26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40941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6273</cp:revision>
  <cp:lastPrinted>2021-11-30T05:55:24Z</cp:lastPrinted>
  <dcterms:created xsi:type="dcterms:W3CDTF">2018-03-27T06:03:00Z</dcterms:created>
  <dcterms:modified xsi:type="dcterms:W3CDTF">2025-02-24T06:26:58Z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