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70404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 (дождь, снег), гололед, днем небольшие осадки (дождь, снег), гололед. Временами туман. Ветер южный,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0-2 мороза, днем 1 мороза-1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Ветер 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206014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3596</TotalTime>
  <Words>577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537</cp:revision>
  <cp:lastPrinted>2021-07-01T03:56:27Z</cp:lastPrinted>
  <dcterms:created xsi:type="dcterms:W3CDTF">2024-09-22T07:48:17Z</dcterms:created>
  <dcterms:modified xsi:type="dcterms:W3CDTF">2025-02-24T08:50:45Z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