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354435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небольшие осадки (дождь, снег), гололед. Ночью и утром туман. Ветер южный, юго-восточный 3-8 м/с. Температура воздуха ночью 5-7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26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северо-западный с переходом на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894056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23588</TotalTime>
  <Words>619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4602</cp:revision>
  <cp:lastPrinted>2021-07-01T03:56:27Z</cp:lastPrinted>
  <dcterms:created xsi:type="dcterms:W3CDTF">2018-03-27T06:03:00Z</dcterms:created>
  <dcterms:modified xsi:type="dcterms:W3CDTF">2025-02-24T08:39:20Z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