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7724526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№55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февраля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26 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069091"/>
              </p:ext>
            </p:extLst>
          </p:nvPr>
        </p:nvGraphicFramePr>
        <p:xfrm>
          <a:off x="4993576" y="4733142"/>
          <a:ext cx="4691064" cy="16768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9666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25 февраля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24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25 февраля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Облачно, временами осадки (дождь, снег), туман. Ветер северо-западный 9-14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и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днем 0-2 мороза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25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26 февраля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Облачно, осадки (дождь, снег),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туман, гололед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39787095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С. </a:t>
                        </a:r>
                        <a:r>
                          <a:rPr lang="kk-KZ" altLang="x-none" sz="800" b="0" baseline="0" smtClean="0">
                            <a:latin typeface="Times New Roman" panose="02020603050405020304" pitchFamily="18" charset="0"/>
                            <a:cs typeface="+mn-cs"/>
                          </a:rPr>
                          <a:t>Баймаганбетова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14638</TotalTime>
  <Words>579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3405</cp:revision>
  <cp:lastPrinted>2021-07-01T03:56:27Z</cp:lastPrinted>
  <dcterms:created xsi:type="dcterms:W3CDTF">2018-03-27T06:03:00Z</dcterms:created>
  <dcterms:modified xsi:type="dcterms:W3CDTF">2025-02-24T07:33:34Z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