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34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19472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5</a:t>
            </a:r>
            <a:r>
              <a:rPr lang=""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оңтүстік-шығыстан соғады, күші 0-5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6-18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kk-KZ" sz="1200" smtClean="0">
                <a:solidFill>
                  <a:prstClr val="black"/>
                </a:solidFill>
                <a:latin typeface="Times New Roman" pitchFamily="18" charset="0"/>
                <a:cs typeface="Times New Roman" pitchFamily="18" charset="0"/>
              </a:rPr>
              <a:t>-1° жылы</a:t>
            </a:r>
            <a:r>
              <a:rPr lang="" sz="120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бұлтты, жауын-шашынсыз</a:t>
            </a:r>
            <a:r>
              <a:rPr lang="" sz="1200" dirty="0" smtClean="0">
                <a:solidFill>
                  <a:prstClr val="black"/>
                </a:solidFill>
                <a:latin typeface="Times New Roman" pitchFamily="18" charset="0"/>
                <a:cs typeface="Times New Roman" pitchFamily="18" charset="0"/>
              </a:rPr>
              <a:t>, т</a:t>
            </a:r>
            <a:r>
              <a:rPr lang="kk-KZ" sz="1200" dirty="0" smtClean="0">
                <a:solidFill>
                  <a:prstClr val="black"/>
                </a:solidFill>
                <a:latin typeface="Times New Roman" pitchFamily="18" charset="0"/>
                <a:cs typeface="Times New Roman" pitchFamily="18" charset="0"/>
              </a:rPr>
              <a:t>ұман. Жел оңтүстік-шығыстан соғады, күші 0-5 м/с. Ауа температурасы 1</a:t>
            </a:r>
            <a:r>
              <a:rPr lang="" sz="1200" dirty="0" smtClean="0">
                <a:solidFill>
                  <a:prstClr val="black"/>
                </a:solidFill>
                <a:latin typeface="Times New Roman" pitchFamily="18" charset="0"/>
                <a:cs typeface="Times New Roman" pitchFamily="18" charset="0"/>
              </a:rPr>
              <a:t>8-20</a:t>
            </a:r>
            <a:r>
              <a:rPr lang="kk-KZ" sz="1200" dirty="0" smtClean="0">
                <a:solidFill>
                  <a:prstClr val="black"/>
                </a:solidFill>
                <a:latin typeface="Times New Roman" pitchFamily="18" charset="0"/>
                <a:cs typeface="Times New Roman" pitchFamily="18" charset="0"/>
              </a:rPr>
              <a:t>°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1932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а</a:t>
            </a:r>
            <a:r>
              <a:rPr lang="kk-KZ" sz="1200" dirty="0" smtClean="0">
                <a:solidFill>
                  <a:prstClr val="black"/>
                </a:solidFill>
                <a:latin typeface="Times New Roman" panose="02020603050405020304" pitchFamily="18" charset="0"/>
                <a:cs typeface="Times New Roman" panose="02020603050405020304" pitchFamily="18" charset="0"/>
              </a:rPr>
              <a:t>қпан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80678441"/>
              </p:ext>
            </p:extLst>
          </p:nvPr>
        </p:nvGraphicFramePr>
        <p:xfrm>
          <a:off x="5082178"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0,563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20987</TotalTime>
  <Words>662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3442</cp:revision>
  <cp:lastPrinted>2021-07-01T03:56:27Z</cp:lastPrinted>
  <dcterms:created xsi:type="dcterms:W3CDTF">2018-03-27T06:03:00Z</dcterms:created>
  <dcterms:modified xsi:type="dcterms:W3CDTF">2025-02-24T07:50:38Z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