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0464243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77516922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25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25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күндіз қар. Оңтүстік-шығыстан жел соғады, күші 5-10 м/с. Ауа температурасы түнде 11-13, күндіз 4-6 аяз</a:t>
            </a:r>
            <a:r>
              <a:rPr lang="kk-KZ" sz="1200" kern="1400" dirty="0" smtClean="0">
                <a:solidFill>
                  <a:srgbClr val="000000"/>
                </a:solidFill>
                <a:latin typeface="Times New Roman"/>
                <a:ea typeface="Times New Roman"/>
              </a:rPr>
              <a:t>.</a:t>
            </a:r>
          </a:p>
          <a:p>
            <a:pPr algn="ctr" eaLnBrk="1" hangingPunct="1"/>
            <a:endParaRPr lang="ru-RU" altLang="ru-RU" sz="1200" b="1" smtClean="0">
              <a:latin typeface="Times New Roman" pitchFamily="18" charset="0"/>
              <a:cs typeface="Times New Roman" pitchFamily="18" charset="0"/>
            </a:endParaRPr>
          </a:p>
          <a:p>
            <a:pPr algn="ctr" eaLnBrk="1" hangingPunct="1"/>
            <a:r>
              <a:rPr lang="ru-RU" altLang="ru-RU" sz="1200" b="1"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қар</a:t>
            </a:r>
            <a:r>
              <a:rPr lang="kk-KZ" sz="1200" kern="1400" dirty="0" smtClean="0">
                <a:solidFill>
                  <a:prstClr val="black"/>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10-12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25635</TotalTime>
  <Words>571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4322</cp:revision>
  <cp:lastPrinted>2023-02-06T06:57:51Z</cp:lastPrinted>
  <dcterms:created xsi:type="dcterms:W3CDTF">2018-03-27T06:03:00Z</dcterms:created>
  <dcterms:modified xsi:type="dcterms:W3CDTF">2025-02-24T08:03:23Z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