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24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24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1654716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25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күндіз аздаған қар. Шығыстан, оңтүстік-шығыстан жел соғады, күші 9-14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3-5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26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26</a:t>
            </a:r>
            <a:r>
              <a:rPr lang="kk-KZ" altLang="ru-RU" sz="1100" b="1" dirty="0">
                <a:solidFill>
                  <a:srgbClr val="000000"/>
                </a:solidFill>
                <a:latin typeface="Times New Roman" pitchFamily="18" charset="0"/>
                <a:cs typeface="Times New Roman" pitchFamily="18" charset="0"/>
              </a:rPr>
              <a:t>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6-8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25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26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latin typeface="Times New Roman" pitchFamily="18" charset="0"/>
                <a:cs typeface="Times New Roman" pitchFamily="18" charset="0"/>
              </a:rPr>
              <a:t>Г.Газизова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16049</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5936</cp:revision>
  <cp:lastPrinted>2021-07-01T03:56:27Z</cp:lastPrinted>
  <dcterms:created xsi:type="dcterms:W3CDTF">2018-03-27T06:03:00Z</dcterms:created>
  <dcterms:modified xsi:type="dcterms:W3CDTF">2025-02-24T06:46:14Z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