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7261288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24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25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жаңбыр жауады. Оңтүстік-батыстан солтүстік-батысқа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түнде 3-5, күндіз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26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25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26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 кей уақыттарда қатты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 көктайғақ</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солтүстік-батысқа ауысатын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 аяз-1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57174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25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26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0043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14023</TotalTime>
  <Words>598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3568</cp:revision>
  <cp:lastPrinted>2021-07-01T03:56:27Z</cp:lastPrinted>
  <dcterms:created xsi:type="dcterms:W3CDTF">2018-03-27T06:03:00Z</dcterms:created>
  <dcterms:modified xsi:type="dcterms:W3CDTF">2025-02-24T07:15:54Z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