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093950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25 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кей уақыттарда аздаған қар жауады</a:t>
            </a:r>
            <a:r>
              <a:rPr lang="kk-KZ" sz="1200" dirty="0" smtClean="0">
                <a:latin typeface="Times New Roman" panose="02020603050405020304" pitchFamily="18" charset="0"/>
                <a:cs typeface="Times New Roman" panose="02020603050405020304" pitchFamily="18" charset="0"/>
              </a:rPr>
              <a:t>. Түнде және таңертең тұман түседі. </a:t>
            </a:r>
            <a:r>
              <a:rPr lang="kk-KZ" sz="1200" dirty="0" smtClean="0">
                <a:latin typeface="Times New Roman" panose="02020603050405020304" pitchFamily="18" charset="0"/>
                <a:cs typeface="Times New Roman" panose="02020603050405020304" pitchFamily="18" charset="0"/>
              </a:rPr>
              <a:t>Солтүстік-батыстан соғатын жел солтүстік-шығысқа ауысады, күші 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20-22 градус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p>
          <a:p>
            <a:pPr algn="ctr"/>
            <a:r>
              <a:rPr lang="kk-KZ" altLang="ru-RU" sz="1200" b="1" dirty="0" smtClean="0">
                <a:solidFill>
                  <a:srgbClr val="000000"/>
                </a:solidFill>
                <a:latin typeface="Times New Roman" pitchFamily="18" charset="0"/>
                <a:cs typeface="Times New Roman" pitchFamily="18" charset="0"/>
              </a:rPr>
              <a:t>26 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53258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2749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24 ақпанда, 25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22506</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5356</cp:revision>
  <cp:lastPrinted>2021-07-01T07:38:07Z</cp:lastPrinted>
  <dcterms:created xsi:type="dcterms:W3CDTF">2018-03-27T06:03:00Z</dcterms:created>
  <dcterms:modified xsi:type="dcterms:W3CDTF">2025-02-24T09:23:15Z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