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811654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5864906"/>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 кей </a:t>
            </a:r>
            <a:r>
              <a:rPr lang="kk-KZ" sz="1200" dirty="0" smtClean="0">
                <a:latin typeface="Times New Roman" panose="02020603050405020304" pitchFamily="18" charset="0"/>
                <a:cs typeface="Times New Roman" panose="02020603050405020304" pitchFamily="18" charset="0"/>
              </a:rPr>
              <a:t>уақытта жауын-шашынды </a:t>
            </a:r>
            <a:r>
              <a:rPr lang="kk-KZ" sz="1200" dirty="0" smtClean="0">
                <a:latin typeface="Times New Roman" panose="02020603050405020304" pitchFamily="18" charset="0"/>
                <a:cs typeface="Times New Roman" panose="02020603050405020304" pitchFamily="18" charset="0"/>
              </a:rPr>
              <a:t>(жаңбыр, қар), </a:t>
            </a:r>
            <a:r>
              <a:rPr lang="kk-KZ" sz="1200" dirty="0" smtClean="0">
                <a:latin typeface="Times New Roman" panose="02020603050405020304" pitchFamily="18" charset="0"/>
                <a:cs typeface="Times New Roman" panose="02020603050405020304" pitchFamily="18" charset="0"/>
              </a:rPr>
              <a:t>тұман, көктайғақ. </a:t>
            </a:r>
            <a:r>
              <a:rPr lang="kk-KZ" sz="1200" dirty="0" smtClean="0">
                <a:latin typeface="Times New Roman" panose="02020603050405020304" pitchFamily="18" charset="0"/>
                <a:cs typeface="Times New Roman" panose="02020603050405020304" pitchFamily="18" charset="0"/>
              </a:rPr>
              <a:t>Жел солтүстік-батыстан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және күндіз </a:t>
            </a:r>
            <a:r>
              <a:rPr lang="kk-KZ" sz="1200" dirty="0" smtClean="0">
                <a:latin typeface="Times New Roman" panose="02020603050405020304" pitchFamily="18" charset="0"/>
                <a:cs typeface="Times New Roman" panose="02020603050405020304" pitchFamily="18" charset="0"/>
              </a:rPr>
              <a:t>0-2 аяз.</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Күн бұлтты, жауын-шашын, (жаңбыр, қар), тұман, көктайғақ. Жел солтүстік-батыстан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26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7148979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15411</TotalTime>
  <Words>547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3511</cp:revision>
  <cp:lastPrinted>2021-07-01T07:38:07Z</cp:lastPrinted>
  <dcterms:created xsi:type="dcterms:W3CDTF">2018-03-27T06:03:00Z</dcterms:created>
  <dcterms:modified xsi:type="dcterms:W3CDTF">2025-02-24T07:33:38Z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