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348"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4024718"/>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192360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a:t>
            </a:r>
            <a:r>
              <a:rPr lang=""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a:t>
            </a:r>
            <a:r>
              <a:rPr lang="kk-KZ" sz="1200" b="1" dirty="0" smtClean="0">
                <a:latin typeface="Times New Roman" panose="02020603050405020304" pitchFamily="18" charset="0"/>
                <a:cs typeface="Times New Roman" panose="02020603050405020304" pitchFamily="18" charset="0"/>
              </a:rPr>
              <a:t>қпан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Аздаған </a:t>
            </a:r>
            <a:r>
              <a:rPr lang="kk-KZ" sz="1200" dirty="0">
                <a:solidFill>
                  <a:prstClr val="black"/>
                </a:solidFill>
                <a:latin typeface="Times New Roman" pitchFamily="18" charset="0"/>
                <a:cs typeface="Times New Roman" pitchFamily="18" charset="0"/>
              </a:rPr>
              <a:t>бұлтты, жауын-шашынсыз. Жел </a:t>
            </a:r>
            <a:r>
              <a:rPr lang="kk-KZ" sz="1200" dirty="0" smtClean="0">
                <a:solidFill>
                  <a:prstClr val="black"/>
                </a:solidFill>
                <a:latin typeface="Times New Roman" pitchFamily="18" charset="0"/>
                <a:cs typeface="Times New Roman" pitchFamily="18" charset="0"/>
              </a:rPr>
              <a:t>оңтүстік-шығыстан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2-7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a:t>
            </a:r>
            <a:r>
              <a:rPr lang="kk-KZ" sz="1200" dirty="0">
                <a:solidFill>
                  <a:prstClr val="black"/>
                </a:solidFill>
                <a:latin typeface="Times New Roman" pitchFamily="18" charset="0"/>
                <a:cs typeface="Times New Roman" pitchFamily="18" charset="0"/>
              </a:rPr>
              <a:t>5</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7°, </a:t>
            </a:r>
            <a:r>
              <a:rPr lang="kk-KZ" sz="1200" dirty="0">
                <a:solidFill>
                  <a:prstClr val="black"/>
                </a:solidFill>
                <a:latin typeface="Times New Roman" pitchFamily="18" charset="0"/>
                <a:cs typeface="Times New Roman" pitchFamily="18" charset="0"/>
              </a:rPr>
              <a:t>күндіз </a:t>
            </a:r>
            <a:r>
              <a:rPr lang="" sz="1200" dirty="0" smtClean="0">
                <a:solidFill>
                  <a:prstClr val="black"/>
                </a:solidFill>
                <a:latin typeface="Times New Roman" pitchFamily="18" charset="0"/>
                <a:cs typeface="Times New Roman" pitchFamily="18" charset="0"/>
              </a:rPr>
              <a:t>1-3</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a:t>
            </a:r>
            <a:r>
              <a:rPr lang="kk-KZ" sz="1200" dirty="0" smtClean="0">
                <a:solidFill>
                  <a:prstClr val="black"/>
                </a:solidFill>
                <a:latin typeface="Times New Roman" pitchFamily="18" charset="0"/>
                <a:cs typeface="Times New Roman" pitchFamily="18" charset="0"/>
              </a:rPr>
              <a:t>болады.</a:t>
            </a:r>
          </a:p>
          <a:p>
            <a:pPr algn="just">
              <a:spcBef>
                <a:spcPts val="0"/>
              </a:spcBef>
              <a:defRPr/>
            </a:pPr>
            <a:endParaRPr lang="kk-KZ" sz="8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26 а</a:t>
            </a:r>
            <a:r>
              <a:rPr lang="kk-KZ" altLang="ru-RU" sz="1200" b="1" dirty="0" smtClean="0">
                <a:latin typeface="Times New Roman" pitchFamily="18" charset="0"/>
                <a:cs typeface="Times New Roman" pitchFamily="18" charset="0"/>
              </a:rPr>
              <a:t>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25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26 </a:t>
            </a:r>
            <a:r>
              <a:rPr lang="ru-RU" sz="1200" b="1" dirty="0" err="1" smtClean="0">
                <a:latin typeface="Times New Roman" panose="02020603050405020304" pitchFamily="18" charset="0"/>
                <a:cs typeface="Times New Roman" panose="02020603050405020304" pitchFamily="18" charset="0"/>
              </a:rPr>
              <a:t>ақпан</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Аздаған бұлтты,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3-15</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22317" y="226041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25 </a:t>
            </a:r>
            <a:r>
              <a:rPr lang="ru-RU" sz="1200" dirty="0">
                <a:solidFill>
                  <a:prstClr val="black"/>
                </a:solidFill>
                <a:latin typeface="Times New Roman" panose="02020603050405020304" pitchFamily="18" charset="0"/>
                <a:cs typeface="Times New Roman" panose="02020603050405020304" pitchFamily="18" charset="0"/>
              </a:rPr>
              <a:t>а</a:t>
            </a:r>
            <a:r>
              <a:rPr lang="kk-KZ" sz="1200" dirty="0">
                <a:solidFill>
                  <a:prstClr val="black"/>
                </a:solidFill>
                <a:latin typeface="Times New Roman" panose="02020603050405020304" pitchFamily="18" charset="0"/>
                <a:cs typeface="Times New Roman" panose="02020603050405020304" pitchFamily="18" charset="0"/>
              </a:rPr>
              <a:t>қпан 2025 жылы 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22317" y="31641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3258486"/>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Абдрахманова Н.Е.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 </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18625</TotalTime>
  <Words>582</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3301</cp:revision>
  <cp:lastPrinted>2021-07-01T03:56:27Z</cp:lastPrinted>
  <dcterms:created xsi:type="dcterms:W3CDTF">2018-03-27T06:03:00Z</dcterms:created>
  <dcterms:modified xsi:type="dcterms:W3CDTF">2025-02-24T07:53:09Z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