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60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82676"/>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815568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кей уақыттарда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sym typeface="+mn-ea"/>
              </a:rPr>
              <a:t>жаңбыр, қар</a:t>
            </a:r>
            <a:r>
              <a:rPr lang="kk-KZ" sz="1100" dirty="0" smtClean="0">
                <a:solidFill>
                  <a:prstClr val="black"/>
                </a:solidFill>
                <a:latin typeface="Times New Roman" pitchFamily="18" charset="0"/>
                <a:cs typeface="Times New Roman" pitchFamily="18" charset="0"/>
              </a:rPr>
              <a:t>). Жолдарда көктайғақ. Жел солтүсік-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күші 7-12 </a:t>
            </a:r>
            <a:r>
              <a:rPr lang="kk-KZ" sz="1100" dirty="0" smtClean="0">
                <a:solidFill>
                  <a:prstClr val="black"/>
                </a:solidFill>
                <a:latin typeface="Times New Roman" pitchFamily="18" charset="0"/>
                <a:cs typeface="Times New Roman" pitchFamily="18" charset="0"/>
              </a:rPr>
              <a:t>м/с. Ауа температурасы түнде 6-8 аяз,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30230</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3791</cp:revision>
  <cp:lastPrinted>2021-07-01T07:38:07Z</cp:lastPrinted>
  <dcterms:created xsi:type="dcterms:W3CDTF">2018-03-27T06:03:00Z</dcterms:created>
  <dcterms:modified xsi:type="dcterms:W3CDTF">2025-02-24T08:07:22Z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