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4843752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1314958"/>
              </p:ext>
            </p:extLst>
          </p:nvPr>
        </p:nvGraphicFramePr>
        <p:xfrm>
          <a:off x="4993576" y="4733142"/>
          <a:ext cx="4691064" cy="1676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36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25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26 февраля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о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блачность,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осадки (дождь, снег),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метель. Временами туман, гололед.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9-14, временами порывы 15-20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5-7,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днем 0-2 мороза.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26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27 февраля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осадки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туман, гололед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5-7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39787095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14642</TotalTime>
  <Words>595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3407</cp:revision>
  <cp:lastPrinted>2021-07-01T03:56:27Z</cp:lastPrinted>
  <dcterms:created xsi:type="dcterms:W3CDTF">2018-03-27T06:03:00Z</dcterms:created>
  <dcterms:modified xsi:type="dcterms:W3CDTF">2025-02-25T07:17:01Z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