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701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368654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KZ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облачность,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Ветер юго-западный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14-16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4-6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снег,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54229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февраля, ночью 27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40983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6277</cp:revision>
  <cp:lastPrinted>2021-11-30T05:55:24Z</cp:lastPrinted>
  <dcterms:created xsi:type="dcterms:W3CDTF">2018-03-27T06:03:00Z</dcterms:created>
  <dcterms:modified xsi:type="dcterms:W3CDTF">2025-02-25T07:42:49Z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