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01709040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осадки (дождь, снег), низовая метель, гололед. Ветер юго-западный, западный 9-14, днем порывы 15-18 м/с. Температура воздуха ночью 6-8, днем 1 мороза-1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низовая метель. Ветер северо-западный с переходом на восточный 9-14, порывы 15-20 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0984799"/>
              </p:ext>
            </p:extLst>
          </p:nvPr>
        </p:nvGraphicFramePr>
        <p:xfrm>
          <a:off x="4953000" y="4094578"/>
          <a:ext cx="4643470" cy="20635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З.Ж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23592</TotalTime>
  <Words>617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4605</cp:revision>
  <cp:lastPrinted>2021-07-01T03:56:27Z</cp:lastPrinted>
  <dcterms:created xsi:type="dcterms:W3CDTF">2018-03-27T06:03:00Z</dcterms:created>
  <dcterms:modified xsi:type="dcterms:W3CDTF">2025-02-25T08:00:37Z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