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6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5784515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февраля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Ночью и утром туман.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0-5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8-20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февраля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6932" y="201424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2025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6932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9719332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0,667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22730</TotalTime>
  <Words>698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3500</cp:revision>
  <cp:lastPrinted>2021-10-18T15:52:53Z</cp:lastPrinted>
  <dcterms:created xsi:type="dcterms:W3CDTF">2018-03-27T06:03:00Z</dcterms:created>
  <dcterms:modified xsi:type="dcterms:W3CDTF">2025-02-25T08:15:43Z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