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541274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 снег, поземок, гололед. Туман. Ветер ночью 2-7 м/с, днем 9-14 м/с. Температура воздуха ночью 11-13, днем 0-2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8-10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551280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22181</TotalTime>
  <Words>607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3512</cp:revision>
  <cp:lastPrinted>2021-07-01T03:56:27Z</cp:lastPrinted>
  <dcterms:created xsi:type="dcterms:W3CDTF">2018-03-27T06:03:00Z</dcterms:created>
  <dcterms:modified xsi:type="dcterms:W3CDTF">2025-02-25T07:05:26Z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