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6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840792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переходом на юго-западный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4-16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2448" y="2157930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3816" y="324019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73623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19402</TotalTime>
  <Words>614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3267</cp:revision>
  <cp:lastPrinted>2021-07-01T03:56:27Z</cp:lastPrinted>
  <dcterms:created xsi:type="dcterms:W3CDTF">2018-03-27T06:03:00Z</dcterms:created>
  <dcterms:modified xsi:type="dcterms:W3CDTF">2025-02-25T08:10:07Z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