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535301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низовая метель, гололед. Ветер юго-западный 9-14, порывы 15-18 м/с. Температура воздуха ночью и днем 4-6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14693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3599</TotalTime>
  <Words>558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541</cp:revision>
  <cp:lastPrinted>2021-07-01T03:56:27Z</cp:lastPrinted>
  <dcterms:created xsi:type="dcterms:W3CDTF">2024-09-22T07:48:17Z</dcterms:created>
  <dcterms:modified xsi:type="dcterms:W3CDTF">2025-02-25T08:09:18Z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