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450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осадки (снег, дождь). Ночью и утром временами туман. Ветер юго-восточный 5-10, днем порывы 15-20 м/с. Температура воздуха ночью 2-4 мороза, днем 3-5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17,3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3257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20364</TotalTime>
  <Words>547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4732</cp:revision>
  <cp:lastPrinted>2021-07-01T03:56:27Z</cp:lastPrinted>
  <dcterms:created xsi:type="dcterms:W3CDTF">2018-03-27T06:03:00Z</dcterms:created>
  <dcterms:modified xsi:type="dcterms:W3CDTF">2025-02-25T07:49:25Z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