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1183773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низовая метель, гололед. Ветер юго-западный, западный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 мороза-1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низовая метель. Ветер северо-западный с переходом на восточный 9-14, порывы 15-20 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77399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25297</TotalTime>
  <Words>618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4628</cp:revision>
  <cp:lastPrinted>2021-07-01T03:56:27Z</cp:lastPrinted>
  <dcterms:created xsi:type="dcterms:W3CDTF">2018-03-27T06:03:00Z</dcterms:created>
  <dcterms:modified xsi:type="dcterms:W3CDTF">2025-02-25T08:03:35Z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