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81551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осадки (дождь, снег), низовая метель, гололед. Ветер юго-западный, западный 9-14, днем порывы 15-18 м/с. Температура воздуха ночью 6-8, днем 1 мороза-1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снег, низовая метель. Ветер северо-западный с переходом на восточный 9-14, порывы 15-20 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7803944"/>
              </p:ext>
            </p:extLst>
          </p:nvPr>
        </p:nvGraphicFramePr>
        <p:xfrm>
          <a:off x="5097016" y="4124687"/>
          <a:ext cx="4536504" cy="2129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5181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8.783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4.691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26353</TotalTime>
  <Words>666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4755</cp:revision>
  <cp:lastPrinted>2021-07-01T03:56:27Z</cp:lastPrinted>
  <dcterms:created xsi:type="dcterms:W3CDTF">2018-03-27T06:03:00Z</dcterms:created>
  <dcterms:modified xsi:type="dcterms:W3CDTF">2025-02-25T07:57:59Z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