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515055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0074695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2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облачность, осадки, ночью и утром сильные осадки (дождь, снег). Временами туман, гололед. Ветер юго-западный с переходом на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8-13 м/с,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и 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          1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мороза-1 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5" y="2143116"/>
            <a:ext cx="4500595" cy="90024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2025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71811"/>
            <a:ext cx="4527725" cy="25391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14014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3474</cp:revision>
  <cp:lastPrinted>2021-07-01T03:56:27Z</cp:lastPrinted>
  <dcterms:created xsi:type="dcterms:W3CDTF">2018-03-27T06:03:00Z</dcterms:created>
  <dcterms:modified xsi:type="dcterms:W3CDTF">2025-02-25T07:59:21Z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