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8" d="100"/>
          <a:sy n="98" d="100"/>
        </p:scale>
        <p:origin x="102" y="25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78834955"/>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56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25 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601260"/>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26 ақпан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25 </a:t>
            </a:r>
            <a:r>
              <a:rPr lang="ru-RU" sz="1000" b="1" dirty="0" err="1">
                <a:solidFill>
                  <a:srgbClr val="000000"/>
                </a:solidFill>
                <a:latin typeface="Times New Roman" panose="02020603050405020304" pitchFamily="18" charset="0"/>
                <a:cs typeface="Times New Roman" panose="02020603050405020304" pitchFamily="18" charset="0"/>
              </a:rPr>
              <a:t>ақпанның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26 </a:t>
            </a:r>
            <a:r>
              <a:rPr lang="ru-RU" sz="1000" b="1" dirty="0" err="1">
                <a:solidFill>
                  <a:srgbClr val="000000"/>
                </a:solidFill>
                <a:latin typeface="Times New Roman" panose="02020603050405020304" pitchFamily="18" charset="0"/>
                <a:cs typeface="Times New Roman" panose="02020603050405020304" pitchFamily="18" charset="0"/>
              </a:rPr>
              <a:t>ақпанның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күндіз қар жауады, жаяу бұрқасын, көктайғақ күтіледі. Тұман күтіледі. Жел </a:t>
            </a:r>
            <a:r>
              <a:rPr lang="kk-KZ" sz="1300">
                <a:effectLst/>
                <a:latin typeface="Times New Roman" panose="02020603050405020304" pitchFamily="18" charset="0"/>
                <a:ea typeface="Calibri" panose="020F0502020204030204" pitchFamily="34" charset="0"/>
              </a:rPr>
              <a:t>түнде 2-7 </a:t>
            </a:r>
            <a:r>
              <a:rPr lang="kk-KZ" sz="1300" dirty="0">
                <a:effectLst/>
                <a:latin typeface="Times New Roman" panose="02020603050405020304" pitchFamily="18" charset="0"/>
                <a:ea typeface="Calibri" panose="020F0502020204030204" pitchFamily="34" charset="0"/>
              </a:rPr>
              <a:t>м/с, күндіз 9-14 м/с. Ауа температурасы түнде 11-13, күндіз 0-2</a:t>
            </a:r>
            <a:r>
              <a:rPr lang="kk-KZ" sz="1300" dirty="0">
                <a:latin typeface="Times New Roman" panose="02020603050405020304" pitchFamily="18" charset="0"/>
                <a:ea typeface="Calibri" panose="020F0502020204030204" pitchFamily="34" charset="0"/>
              </a:rPr>
              <a:t> аяз болады.</a:t>
            </a:r>
            <a:endParaRPr lang="kk-KZ" sz="1300" dirty="0">
              <a:effectLst/>
              <a:latin typeface="Times New Roman" panose="02020603050405020304" pitchFamily="18" charset="0"/>
              <a:ea typeface="Calibri" panose="020F0502020204030204" pitchFamily="34" charset="0"/>
            </a:endParaRPr>
          </a:p>
          <a:p>
            <a:pPr indent="182563" algn="just"/>
            <a:r>
              <a:rPr lang="kk-KZ" sz="1300" dirty="0">
                <a:effectLst/>
                <a:latin typeface="Times New Roman" panose="02020603050405020304" pitchFamily="18" charset="0"/>
                <a:ea typeface="Calibri" panose="020F0502020204030204" pitchFamily="34" charset="0"/>
              </a:rPr>
              <a:t> </a:t>
            </a: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27</a:t>
            </a:r>
            <a:r>
              <a:rPr lang="kk-KZ" sz="1300" b="1" dirty="0">
                <a:solidFill>
                  <a:srgbClr val="000000"/>
                </a:solidFill>
                <a:latin typeface="Times New Roman" panose="02020603050405020304" pitchFamily="18" charset="0"/>
                <a:cs typeface="Times New Roman" panose="02020603050405020304" pitchFamily="18" charset="0"/>
              </a:rPr>
              <a:t> ақпан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26 </a:t>
            </a:r>
            <a:r>
              <a:rPr lang="ru-RU" sz="1000" b="1" dirty="0" err="1">
                <a:solidFill>
                  <a:srgbClr val="000000"/>
                </a:solidFill>
                <a:latin typeface="Times New Roman" panose="02020603050405020304" pitchFamily="18" charset="0"/>
                <a:cs typeface="Times New Roman" panose="02020603050405020304" pitchFamily="18" charset="0"/>
              </a:rPr>
              <a:t>ақпанның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27 </a:t>
            </a:r>
            <a:r>
              <a:rPr lang="ru-RU" sz="1000" b="1" dirty="0" err="1">
                <a:solidFill>
                  <a:srgbClr val="000000"/>
                </a:solidFill>
                <a:latin typeface="Times New Roman" panose="02020603050405020304" pitchFamily="18" charset="0"/>
                <a:cs typeface="Times New Roman" panose="02020603050405020304" pitchFamily="18" charset="0"/>
              </a:rPr>
              <a:t>ақпанның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9-14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8-10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б</a:t>
            </a:r>
            <a:r>
              <a:rPr lang="kk-KZ" sz="1300" dirty="0">
                <a:effectLst/>
                <a:latin typeface="Times New Roman" panose="02020603050405020304" pitchFamily="18" charset="0"/>
                <a:ea typeface="Calibri" panose="020F0502020204030204" pitchFamily="34" charset="0"/>
              </a:rPr>
              <a:t>олады.</a:t>
            </a:r>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жиналуына</a:t>
            </a:r>
            <a:r>
              <a:rPr lang="kk-KZ" altLang="en-US" sz="1300" i="1" dirty="0">
                <a:solidFill>
                  <a:schemeClr val="tx1"/>
                </a:solidFill>
                <a:latin typeface="Times New Roman" pitchFamily="18" charset="0"/>
                <a:cs typeface="Times New Roman" pitchFamily="18" charset="0"/>
                <a:sym typeface="+mn-ea"/>
              </a:rPr>
              <a:t>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көтеріңкі</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25 </a:t>
            </a:r>
            <a:r>
              <a:rPr lang="ru-RU" altLang="ru-RU" sz="1100" b="1" dirty="0" err="1">
                <a:latin typeface="Times New Roman" panose="02020603050405020304" pitchFamily="18" charset="0"/>
                <a:cs typeface="Times New Roman" panose="02020603050405020304" pitchFamily="18" charset="0"/>
              </a:rPr>
              <a:t>ақпанда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597130027"/>
              </p:ext>
            </p:extLst>
          </p:nvPr>
        </p:nvGraphicFramePr>
        <p:xfrm>
          <a:off x="5081587" y="4348685"/>
          <a:ext cx="4572000" cy="197167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22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39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0.128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369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0.737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838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0.168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77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0.385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11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0.028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22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0.138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18065</TotalTime>
  <Words>589</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3442</cp:revision>
  <cp:lastPrinted>2021-07-01T07:38:07Z</cp:lastPrinted>
  <dcterms:created xsi:type="dcterms:W3CDTF">2018-03-27T06:03:00Z</dcterms:created>
  <dcterms:modified xsi:type="dcterms:W3CDTF">2025-02-25T07:06:07Z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