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4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683885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56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330449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1266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қар</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жаяу бұрқасын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солтүстіктен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12-14,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6-8 </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мороза</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a:solidFill>
                  <a:prstClr val="black"/>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27 </a:t>
            </a:r>
            <a:r>
              <a:rPr lang="ru-RU" sz="1200" b="1" dirty="0" err="1" smtClean="0">
                <a:solidFill>
                  <a:srgbClr val="000000"/>
                </a:solidFill>
                <a:latin typeface="Times New Roman" pitchFamily="18" charset="0"/>
                <a:cs typeface="Times New Roman" pitchFamily="18" charset="0"/>
                <a:sym typeface="+mn-ea"/>
              </a:rPr>
              <a:t>ақпан</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26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оңтүстіктен, оңтүстік-шығыстан </a:t>
            </a:r>
            <a:r>
              <a:rPr lang="kk-KZ" sz="1100" dirty="0" smtClean="0">
                <a:latin typeface="Times New Roman" panose="02020603050405020304" pitchFamily="18" charset="0"/>
                <a:cs typeface="Times New Roman" panose="02020603050405020304" pitchFamily="18" charset="0"/>
              </a:rPr>
              <a:t>соғады, күші 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11-13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26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27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30236</TotalTime>
  <Words>567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5959</cp:revision>
  <cp:lastPrinted>2021-07-01T03:56:27Z</cp:lastPrinted>
  <dcterms:created xsi:type="dcterms:W3CDTF">2018-03-27T06:03:00Z</dcterms:created>
  <dcterms:modified xsi:type="dcterms:W3CDTF">2025-02-25T07:05:15Z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