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882" y="-1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25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9287846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767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26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аздаған қар, жаяу бұрқасын. Тұман. Оңтүстік-шығыстан жел соғады, күші түнде 5-10 м/с, күндіз 9-14 м/с. Ауа температурасы түнде 11-13, күндіз 3-5 градус аяз.</a:t>
            </a:r>
            <a:r>
              <a:rPr lang="kk-KZ" sz="1100" dirty="0" smtClean="0">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27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27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latin typeface="Times New Roman" pitchFamily="18" charset="0"/>
                <a:cs typeface="Times New Roman" pitchFamily="18" charset="0"/>
              </a:rPr>
              <a:t>А.Айтуарова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16051</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5940</cp:revision>
  <cp:lastPrinted>2021-07-01T03:56:27Z</cp:lastPrinted>
  <dcterms:created xsi:type="dcterms:W3CDTF">2018-03-27T06:03:00Z</dcterms:created>
  <dcterms:modified xsi:type="dcterms:W3CDTF">2025-02-25T08:28:25Z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