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2322668"/>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ақпанға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25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26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қар жауады</a:t>
            </a:r>
            <a:r>
              <a:rPr lang="kk-KZ" sz="1200" dirty="0" smtClean="0">
                <a:latin typeface="Times New Roman" panose="02020603050405020304" pitchFamily="18" charset="0"/>
                <a:cs typeface="Times New Roman" panose="02020603050405020304" pitchFamily="18" charset="0"/>
              </a:rPr>
              <a:t>. Солтүстік-шығыстан </a:t>
            </a:r>
            <a:r>
              <a:rPr lang="kk-KZ" sz="1200" dirty="0" smtClean="0">
                <a:latin typeface="Times New Roman" panose="02020603050405020304" pitchFamily="18" charset="0"/>
                <a:cs typeface="Times New Roman" panose="02020603050405020304" pitchFamily="18" charset="0"/>
              </a:rPr>
              <a:t>соғатын жел </a:t>
            </a:r>
            <a:r>
              <a:rPr lang="kk-KZ" sz="1200" dirty="0" smtClean="0">
                <a:latin typeface="Times New Roman" panose="02020603050405020304" pitchFamily="18" charset="0"/>
                <a:cs typeface="Times New Roman" panose="02020603050405020304" pitchFamily="18" charset="0"/>
              </a:rPr>
              <a:t>оңтүстікке</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ауысады, күші </a:t>
            </a:r>
            <a:r>
              <a:rPr lang="kk-KZ" sz="1200" dirty="0" smtClean="0">
                <a:latin typeface="Times New Roman" panose="02020603050405020304" pitchFamily="18" charset="0"/>
                <a:cs typeface="Times New Roman" panose="02020603050405020304" pitchFamily="18" charset="0"/>
              </a:rPr>
              <a:t>4-9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14-16 </a:t>
            </a:r>
            <a:r>
              <a:rPr lang="kk-KZ" sz="1200" dirty="0" smtClean="0">
                <a:latin typeface="Times New Roman" panose="02020603050405020304" pitchFamily="18" charset="0"/>
                <a:cs typeface="Times New Roman" panose="02020603050405020304" pitchFamily="18" charset="0"/>
              </a:rPr>
              <a:t>градус аяз,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7-9 </a:t>
            </a:r>
            <a:r>
              <a:rPr lang="kk-KZ" sz="1200" dirty="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суық болады.</a:t>
            </a:r>
          </a:p>
          <a:p>
            <a:pPr algn="ctr"/>
            <a:r>
              <a:rPr lang="kk-KZ" altLang="ru-RU" sz="1200" b="1" dirty="0" smtClean="0">
                <a:solidFill>
                  <a:srgbClr val="000000"/>
                </a:solidFill>
                <a:latin typeface="Times New Roman" pitchFamily="18" charset="0"/>
                <a:cs typeface="Times New Roman" pitchFamily="18" charset="0"/>
              </a:rPr>
              <a:t>27 </a:t>
            </a:r>
            <a:r>
              <a:rPr lang="kk-KZ" altLang="ru-RU" sz="1200" b="1" dirty="0" smtClean="0">
                <a:solidFill>
                  <a:srgbClr val="000000"/>
                </a:solidFill>
                <a:latin typeface="Times New Roman" pitchFamily="18" charset="0"/>
                <a:cs typeface="Times New Roman" pitchFamily="18" charset="0"/>
              </a:rPr>
              <a:t>ақпанда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26 </a:t>
            </a:r>
            <a:r>
              <a:rPr lang="ru-RU" sz="1200" b="1" dirty="0" err="1" smtClean="0">
                <a:solidFill>
                  <a:srgbClr val="000000"/>
                </a:solidFill>
                <a:latin typeface="Times New Roman" pitchFamily="18" charset="0"/>
                <a:cs typeface="Times New Roman" pitchFamily="18" charset="0"/>
              </a:rPr>
              <a:t>ақпан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27</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28226086"/>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4988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0,998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0,627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128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0,321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3,263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a:t>
            </a:r>
            <a:r>
              <a:rPr lang="kk-KZ" altLang="ru-RU" sz="1200" b="1" dirty="0" smtClean="0">
                <a:latin typeface="Times New Roman" panose="02020603050405020304" pitchFamily="18" charset="0"/>
                <a:cs typeface="Times New Roman" panose="02020603050405020304" pitchFamily="18" charset="0"/>
              </a:rPr>
              <a:t> ақпандағы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173900"/>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26 </a:t>
            </a:r>
            <a:r>
              <a:rPr lang="kk-KZ" sz="1200" dirty="0" smtClean="0">
                <a:solidFill>
                  <a:schemeClr val="tx1"/>
                </a:solidFill>
                <a:latin typeface="Times New Roman" panose="02020603050405020304" pitchFamily="18" charset="0"/>
                <a:cs typeface="Times New Roman" panose="02020603050405020304" pitchFamily="18" charset="0"/>
              </a:rPr>
              <a:t>ақпанда, </a:t>
            </a:r>
            <a:r>
              <a:rPr lang="kk-KZ" sz="1200" dirty="0" smtClean="0">
                <a:solidFill>
                  <a:schemeClr val="tx1"/>
                </a:solidFill>
                <a:latin typeface="Times New Roman" panose="02020603050405020304" pitchFamily="18" charset="0"/>
                <a:cs typeface="Times New Roman" panose="02020603050405020304" pitchFamily="18" charset="0"/>
              </a:rPr>
              <a:t>27 </a:t>
            </a:r>
            <a:r>
              <a:rPr lang="kk-KZ" sz="1200" dirty="0"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smtClean="0">
                <a:solidFill>
                  <a:srgbClr val="000000"/>
                </a:solidFill>
                <a:latin typeface="Times New Roman" panose="02020603050405020304" pitchFamily="18" charset="0"/>
                <a:cs typeface="Times New Roman" panose="02020603050405020304" pitchFamily="18" charset="0"/>
              </a:rPr>
              <a:t>/Проненко </a:t>
            </a:r>
            <a:r>
              <a:rPr lang="kk-KZ" altLang="ru-RU" sz="1200" b="1" i="1" dirty="0" smtClean="0">
                <a:solidFill>
                  <a:srgbClr val="000000"/>
                </a:solidFill>
                <a:latin typeface="Times New Roman" panose="02020603050405020304" pitchFamily="18" charset="0"/>
                <a:cs typeface="Times New Roman" panose="02020603050405020304" pitchFamily="18" charset="0"/>
              </a:rPr>
              <a:t>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22510</TotalTime>
  <Words>520</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5358</cp:revision>
  <cp:lastPrinted>2021-07-01T07:38:07Z</cp:lastPrinted>
  <dcterms:created xsi:type="dcterms:W3CDTF">2018-03-27T06:03:00Z</dcterms:created>
  <dcterms:modified xsi:type="dcterms:W3CDTF">2025-02-25T09:39:05Z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