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7" d="100"/>
          <a:sy n="77" d="100"/>
        </p:scale>
        <p:origin x="102" y="55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7338025"/>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815568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26</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0-2</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30242</TotalTime>
  <Words>586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3791</cp:revision>
  <cp:lastPrinted>2021-07-01T07:38:07Z</cp:lastPrinted>
  <dcterms:created xsi:type="dcterms:W3CDTF">2018-03-27T06:03:00Z</dcterms:created>
  <dcterms:modified xsi:type="dcterms:W3CDTF">2025-02-25T08:24:26Z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