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720993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56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25</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51945648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25 ақпаннан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26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 түнде және </a:t>
            </a:r>
            <a:r>
              <a:rPr lang="kk-KZ" sz="1100" dirty="0" smtClean="0">
                <a:latin typeface="Times New Roman" pitchFamily="18" charset="0"/>
                <a:cs typeface="Times New Roman" pitchFamily="18" charset="0"/>
              </a:rPr>
              <a:t>таңертең қатты </a:t>
            </a:r>
            <a:r>
              <a:rPr lang="kk-KZ" sz="1100" dirty="0" smtClean="0">
                <a:latin typeface="Times New Roman" pitchFamily="18" charset="0"/>
                <a:cs typeface="Times New Roman" pitchFamily="18" charset="0"/>
              </a:rPr>
              <a:t>жауын-шашын </a:t>
            </a:r>
            <a:r>
              <a:rPr lang="ru-RU" sz="1100" dirty="0" smtClean="0">
                <a:latin typeface="Times New Roman" pitchFamily="18" charset="0"/>
                <a:cs typeface="Times New Roman" pitchFamily="18" charset="0"/>
              </a:rPr>
              <a:t>(</a:t>
            </a:r>
            <a:r>
              <a:rPr lang="ru-RU" sz="1100" dirty="0" err="1" smtClean="0">
                <a:latin typeface="Times New Roman" pitchFamily="18" charset="0"/>
                <a:cs typeface="Times New Roman" pitchFamily="18" charset="0"/>
              </a:rPr>
              <a:t>жа</a:t>
            </a:r>
            <a:r>
              <a:rPr lang="kk-KZ" sz="1100" dirty="0" smtClean="0">
                <a:latin typeface="Times New Roman" pitchFamily="18" charset="0"/>
                <a:cs typeface="Times New Roman" pitchFamily="18" charset="0"/>
              </a:rPr>
              <a:t>ң</a:t>
            </a:r>
            <a:r>
              <a:rPr lang="ru-RU" sz="1100" dirty="0" err="1" smtClean="0">
                <a:latin typeface="Times New Roman" pitchFamily="18" charset="0"/>
                <a:cs typeface="Times New Roman" pitchFamily="18" charset="0"/>
              </a:rPr>
              <a:t>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жауады</a:t>
            </a:r>
            <a:r>
              <a:rPr lang="kk-KZ" sz="1100" dirty="0" smtClean="0">
                <a:latin typeface="Times New Roman" pitchFamily="18" charset="0"/>
                <a:cs typeface="Times New Roman" pitchFamily="18" charset="0"/>
              </a:rPr>
              <a:t>.  Кей уақыттарда тұман, көктайғақ. Оңтүстік-батыстан солтүстік-шығысқа ауысатын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м/с,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және күндіз 1 аяз-1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27 ақпанға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26 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27 ақпан</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26 </a:t>
            </a:r>
            <a:r>
              <a:rPr lang="ru-RU" sz="1100" dirty="0" err="1" smtClean="0">
                <a:solidFill>
                  <a:schemeClr val="tx1"/>
                </a:solidFill>
                <a:latin typeface="Times New Roman" panose="02020603050405020304" pitchFamily="18" charset="0"/>
                <a:cs typeface="Times New Roman" panose="02020603050405020304" pitchFamily="18" charset="0"/>
              </a:rPr>
              <a:t>ақпаннан, </a:t>
            </a:r>
            <a:r>
              <a:rPr lang="ru-RU" sz="1100" dirty="0" smtClean="0">
                <a:solidFill>
                  <a:schemeClr val="tx1"/>
                </a:solidFill>
                <a:latin typeface="Times New Roman" panose="02020603050405020304" pitchFamily="18" charset="0"/>
                <a:cs typeface="Times New Roman" panose="02020603050405020304" pitchFamily="18" charset="0"/>
              </a:rPr>
              <a:t>27 </a:t>
            </a:r>
            <a:r>
              <a:rPr lang="ru-RU" sz="11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13962</TotalTime>
  <Words>596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3574</cp:revision>
  <cp:lastPrinted>2021-07-01T03:56:27Z</cp:lastPrinted>
  <dcterms:created xsi:type="dcterms:W3CDTF">2018-03-27T06:03:00Z</dcterms:created>
  <dcterms:modified xsi:type="dcterms:W3CDTF">2025-02-25T07:59:12Z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