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898259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5864906"/>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92990"/>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жауын-шашынды </a:t>
            </a:r>
            <a:r>
              <a:rPr lang="kk-KZ" sz="1200" dirty="0" smtClean="0">
                <a:latin typeface="Times New Roman" panose="02020603050405020304" pitchFamily="18" charset="0"/>
                <a:cs typeface="Times New Roman" panose="02020603050405020304" pitchFamily="18" charset="0"/>
              </a:rPr>
              <a:t>(жаңбыр, қар), </a:t>
            </a:r>
            <a:r>
              <a:rPr lang="kk-KZ" sz="1200" dirty="0" smtClean="0">
                <a:latin typeface="Times New Roman" panose="02020603050405020304" pitchFamily="18" charset="0"/>
                <a:cs typeface="Times New Roman" panose="02020603050405020304" pitchFamily="18" charset="0"/>
              </a:rPr>
              <a:t>бұрқасын. Кей уақытта тұман</a:t>
            </a:r>
            <a:r>
              <a:rPr lang="kk-KZ" sz="1200" dirty="0" smtClean="0">
                <a:latin typeface="Times New Roman" panose="02020603050405020304" pitchFamily="18" charset="0"/>
                <a:cs typeface="Times New Roman" panose="02020603050405020304" pitchFamily="18" charset="0"/>
              </a:rPr>
              <a:t>, көктайғақ. Жел </a:t>
            </a:r>
            <a:r>
              <a:rPr lang="kk-KZ" sz="1200" dirty="0" smtClean="0">
                <a:latin typeface="Times New Roman" panose="02020603050405020304" pitchFamily="18" charset="0"/>
                <a:cs typeface="Times New Roman" panose="02020603050405020304" pitchFamily="18" charset="0"/>
              </a:rPr>
              <a:t>оңтүстік-батыстан 9-14, кей уақытта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күндіз 0-2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 түнде жауын-шашынды (жаңбыр, </a:t>
            </a:r>
            <a:r>
              <a:rPr lang="kk-KZ" sz="1200" dirty="0" smtClean="0">
                <a:latin typeface="Times New Roman" panose="02020603050405020304" pitchFamily="18" charset="0"/>
                <a:cs typeface="Times New Roman" panose="02020603050405020304" pitchFamily="18" charset="0"/>
              </a:rPr>
              <a:t>қар). </a:t>
            </a:r>
            <a:r>
              <a:rPr lang="kk-KZ" sz="1200" dirty="0">
                <a:latin typeface="Times New Roman" panose="02020603050405020304" pitchFamily="18" charset="0"/>
                <a:cs typeface="Times New Roman" panose="02020603050405020304" pitchFamily="18" charset="0"/>
              </a:rPr>
              <a:t>Кей уақытта тұман, көктайғақ. Жел </a:t>
            </a:r>
            <a:r>
              <a:rPr lang="kk-KZ" sz="1200" dirty="0" smtClean="0">
                <a:latin typeface="Times New Roman" panose="02020603050405020304" pitchFamily="18" charset="0"/>
                <a:cs typeface="Times New Roman" panose="02020603050405020304" pitchFamily="18" charset="0"/>
              </a:rPr>
              <a:t>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5-7 аяз</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27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148979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15412</TotalTime>
  <Words>558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3513</cp:revision>
  <cp:lastPrinted>2021-07-01T07:38:07Z</cp:lastPrinted>
  <dcterms:created xsi:type="dcterms:W3CDTF">2018-03-27T06:03:00Z</dcterms:created>
  <dcterms:modified xsi:type="dcterms:W3CDTF">2025-02-25T07:16:59Z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