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580171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654677"/>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1667435"/>
              </p:ext>
            </p:extLst>
          </p:nvPr>
        </p:nvGraphicFramePr>
        <p:xfrm>
          <a:off x="5027448" y="4173056"/>
          <a:ext cx="4667576" cy="187111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23850</TotalTime>
  <Words>517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4493</cp:revision>
  <cp:lastPrinted>2021-07-01T07:38:07Z</cp:lastPrinted>
  <dcterms:created xsi:type="dcterms:W3CDTF">2018-03-27T06:03:00Z</dcterms:created>
  <dcterms:modified xsi:type="dcterms:W3CDTF">2025-02-25T08:09:14Z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