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26</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t> </a:t>
            </a:r>
            <a:r>
              <a:rPr lang="ru-RU" sz="1200" dirty="0" smtClean="0"/>
              <a:t>К</a:t>
            </a:r>
            <a:r>
              <a:rPr lang="kk-KZ" sz="1200" dirty="0" smtClean="0">
                <a:latin typeface="Times New Roman" pitchFamily="18" charset="0"/>
                <a:cs typeface="Times New Roman" pitchFamily="18" charset="0"/>
              </a:rPr>
              <a:t>өшпелі </a:t>
            </a:r>
            <a:r>
              <a:rPr lang="kk-KZ" sz="1200" dirty="0" smtClean="0">
                <a:latin typeface="Times New Roman" pitchFamily="18" charset="0"/>
                <a:cs typeface="Times New Roman" pitchFamily="18" charset="0"/>
              </a:rPr>
              <a:t>бұлтты, күндіз жауын-шашын (жаңбыр, қар). Оңтүстік-шығыстан жел соғады, күші 5-10, күндіз екпіңі 15-20 м/с. Ауа температурасы түнде 2-4 градус аяз, күндіз 3-5 градус жылы</a:t>
            </a:r>
            <a:r>
              <a:rPr lang="kk-KZ" sz="1200" dirty="0" smtClean="0">
                <a:latin typeface="Times New Roman" pitchFamily="18" charset="0"/>
                <a:cs typeface="Times New Roman" pitchFamily="18" charset="0"/>
              </a:rPr>
              <a:t>.</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27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кей уақыттарда қар.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жел </a:t>
            </a:r>
            <a:r>
              <a:rPr lang="kk-KZ" sz="1200" dirty="0" smtClean="0">
                <a:latin typeface="Times New Roman" pitchFamily="18" charset="0"/>
                <a:cs typeface="Times New Roman" pitchFamily="18" charset="0"/>
              </a:rPr>
              <a:t>соғады, күші 5-10 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27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17,3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3257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0,65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27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20617</TotalTime>
  <Words>551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4837</cp:revision>
  <cp:lastPrinted>2021-07-01T03:56:27Z</cp:lastPrinted>
  <dcterms:created xsi:type="dcterms:W3CDTF">2018-03-27T06:03:00Z</dcterms:created>
  <dcterms:modified xsi:type="dcterms:W3CDTF">2025-02-25T07:48:58Z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