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5333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снег, низовая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западный 9-14, порывы 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7-9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5-7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16-18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636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февраля, ночью 28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40990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6280</cp:revision>
  <cp:lastPrinted>2021-11-30T05:55:24Z</cp:lastPrinted>
  <dcterms:created xsi:type="dcterms:W3CDTF">2018-03-27T06:03:00Z</dcterms:created>
  <dcterms:modified xsi:type="dcterms:W3CDTF">2025-02-26T07:03:35Z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