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6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750321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>
              <a:spcBef>
                <a:spcPts val="0"/>
              </a:spcBef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утром и днем снег. Ветер южный, юго-западный с переходом на северо-западный ночью 0-5, днем 3-8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2-4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мороза.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83856" y="223445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9373207"/>
              </p:ext>
            </p:extLst>
          </p:nvPr>
        </p:nvGraphicFramePr>
        <p:xfrm>
          <a:off x="5034012" y="4265783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18975</TotalTime>
  <Words>608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3230</cp:revision>
  <cp:lastPrinted>2021-10-14T11:15:53Z</cp:lastPrinted>
  <dcterms:created xsi:type="dcterms:W3CDTF">2018-03-27T06:03:00Z</dcterms:created>
  <dcterms:modified xsi:type="dcterms:W3CDTF">2025-02-26T08:01:37Z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