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7" d="100"/>
          <a:sy n="77" d="100"/>
        </p:scale>
        <p:origin x="96" y="6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426307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37130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снег, гололед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сильный снег,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метель.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9-14, днем порывы 15-18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6-8, днем 2-4 мороза.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Н.А./Илясова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28113</TotalTime>
  <Words>600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3750</cp:revision>
  <cp:lastPrinted>2021-10-15T03:50:29Z</cp:lastPrinted>
  <dcterms:created xsi:type="dcterms:W3CDTF">2018-03-27T06:03:00Z</dcterms:created>
  <dcterms:modified xsi:type="dcterms:W3CDTF">2025-02-26T07:42:17Z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