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28354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снег. Ветер южный, юго-западный с переходом на северо-западный ночью 0-5, днем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90454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22741</TotalTime>
  <Words>712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2021-10-18T15:52:53Z</cp:lastPrinted>
  <dcterms:created xsi:type="dcterms:W3CDTF">2018-03-27T06:03:00Z</dcterms:created>
  <dcterms:modified xsi:type="dcterms:W3CDTF">2025-02-26T08:02:44Z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