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602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40588733"/>
              </p:ext>
            </p:extLst>
          </p:nvPr>
        </p:nvGraphicFramePr>
        <p:xfrm>
          <a:off x="307975" y="2471152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февраля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юго-западный с переходом на северо-восточный 9-14, ночью порывы 15-18 м/с. Температура воздуха ночью 12-14, днем 6-8 мороза.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февраля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27 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восточный, юго-восточный 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18-20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51842049"/>
              </p:ext>
            </p:extLst>
          </p:nvPr>
        </p:nvGraphicFramePr>
        <p:xfrm>
          <a:off x="5097016" y="4124687"/>
          <a:ext cx="4536504" cy="212964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0045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51817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8.783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4.691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4603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0.921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260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0.649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8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</a:t>
            </a:r>
            <a:r>
              <a:rPr lang="kk-KZ" alt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26366</TotalTime>
  <Words>650</Words>
  <Application>Microsoft Office PowerPoint</Application>
  <PresentationFormat>Лист A4 (210x297 мм)</PresentationFormat>
  <Paragraphs>107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4756</cp:revision>
  <cp:lastPrinted>2021-07-01T03:56:27Z</cp:lastPrinted>
  <dcterms:created xsi:type="dcterms:W3CDTF">2018-03-27T06:03:00Z</dcterms:created>
  <dcterms:modified xsi:type="dcterms:W3CDTF">2025-02-26T08:00:34Z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