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1" d="100"/>
          <a:sy n="101" d="100"/>
        </p:scale>
        <p:origin x="768" y="1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788196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0159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февраля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февраля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ночью и утром снег. Ветер юго-западный переходом на северо-западный 5-10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5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облачность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-западный 2-7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-20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42448" y="2192105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5"/>
          <p:cNvSpPr txBox="1"/>
          <p:nvPr/>
        </p:nvSpPr>
        <p:spPr>
          <a:xfrm>
            <a:off x="5042448" y="315120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5283405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 Эрнст Л.В.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19403</TotalTime>
  <Words>611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3270</cp:revision>
  <cp:lastPrinted>2021-07-01T03:56:27Z</cp:lastPrinted>
  <dcterms:created xsi:type="dcterms:W3CDTF">2018-03-27T06:03:00Z</dcterms:created>
  <dcterms:modified xsi:type="dcterms:W3CDTF">2025-02-26T08:04:40Z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