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295131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Временами туман. Ветер восточный, юго-восточный 4-9 м/с. Температура воздуха ночью 14-16, днем 6-8 мороза.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2920" y="3405347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2319728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3618</TotalTime>
  <Words>549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541</cp:revision>
  <cp:lastPrinted>2021-07-01T03:56:27Z</cp:lastPrinted>
  <dcterms:created xsi:type="dcterms:W3CDTF">2024-09-22T07:48:17Z</dcterms:created>
  <dcterms:modified xsi:type="dcterms:W3CDTF">2025-02-26T08:10:26Z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