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70000319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с переходом на северо-восточный 9-14, ночью порывы 15-18 м/с. Температура воздуха ночью 12-14, днем 6-8 мороза.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восточный, юго-восточный 9-14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5762117"/>
              </p:ext>
            </p:extLst>
          </p:nvPr>
        </p:nvGraphicFramePr>
        <p:xfrm>
          <a:off x="4953000" y="4094578"/>
          <a:ext cx="4643470" cy="20635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Жайнакова З.Ж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23595</TotalTime>
  <Words>601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4605</cp:revision>
  <cp:lastPrinted>2021-07-01T03:56:27Z</cp:lastPrinted>
  <dcterms:created xsi:type="dcterms:W3CDTF">2018-03-27T06:03:00Z</dcterms:created>
  <dcterms:modified xsi:type="dcterms:W3CDTF">2025-02-26T07:53:30Z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