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5150554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феврал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0074695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15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без осадков. Ночью и утром туман.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восточный 5-10 м/с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6-8 мороза, днем 4-6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05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4-6 мороза</a:t>
            </a:r>
            <a:r>
              <a:rPr lang="ru-RU" sz="10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05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5" y="2143116"/>
            <a:ext cx="4500595" cy="90024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0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0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kk-KZ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en-US" altLang="en-US" sz="10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0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0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</a:t>
            </a:r>
            <a:r>
              <a:rPr lang="ru-RU" altLang="en-US" sz="10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0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05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0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071811"/>
            <a:ext cx="4527725" cy="25391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14016</TotalTime>
  <Words>620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3475</cp:revision>
  <cp:lastPrinted>2021-07-01T03:56:27Z</cp:lastPrinted>
  <dcterms:created xsi:type="dcterms:W3CDTF">2018-03-27T06:03:00Z</dcterms:created>
  <dcterms:modified xsi:type="dcterms:W3CDTF">2025-02-26T06:34:27Z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