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2719809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057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7901" y="277457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небольшой снег. Ветер юго-восточный 7-12 м/с. Температура воздуха ночью 16-18, днем 4-6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28 февраля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4-9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26 февраля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5145839"/>
              </p:ext>
            </p:extLst>
          </p:nvPr>
        </p:nvGraphicFramePr>
        <p:xfrm>
          <a:off x="5049291" y="4016519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5533" y="2216449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февраля,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31934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41494</TotalTime>
  <Words>589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5532</cp:revision>
  <cp:lastPrinted>2021-02-03T11:37:00Z</cp:lastPrinted>
  <dcterms:created xsi:type="dcterms:W3CDTF">2018-03-27T06:03:00Z</dcterms:created>
  <dcterms:modified xsi:type="dcterms:W3CDTF">2025-02-26T11:06:11Z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