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959718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небольшой снег, поземок. Ветер 9-14, ночью и утром порывы 15-18 м/с. Температура воздуха ночью 8-10, днем 4-6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785178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22193</TotalTime>
  <Words>603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3513</cp:revision>
  <cp:lastPrinted>2021-07-01T03:56:27Z</cp:lastPrinted>
  <dcterms:created xsi:type="dcterms:W3CDTF">2018-03-27T06:03:00Z</dcterms:created>
  <dcterms:modified xsi:type="dcterms:W3CDTF">2025-02-26T06:32:42Z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