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26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126651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27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жаяу бұрқасын. Оңтүстік-батыстан жел соғады, күші 9-14, екпіні 15-20 м/с. Ауа температурасы түнде 9-11, күндіз 6-8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28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latin typeface="Times New Roman" pitchFamily="18" charset="0"/>
                <a:cs typeface="Times New Roman" pitchFamily="18" charset="0"/>
              </a:rPr>
              <a:t>Г.Газизова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16054</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5944</cp:revision>
  <cp:lastPrinted>2021-07-01T03:56:27Z</cp:lastPrinted>
  <dcterms:created xsi:type="dcterms:W3CDTF">2018-03-27T06:03:00Z</dcterms:created>
  <dcterms:modified xsi:type="dcterms:W3CDTF">2025-02-26T07:55:31Z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