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4720993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51945648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  Түнде және таңертең тұман түседі. Шығыстан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6-8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4-6 градус </a:t>
            </a:r>
            <a:r>
              <a:rPr lang="kk-KZ" sz="1100" dirty="0" smtClean="0">
                <a:latin typeface="Times New Roman" pitchFamily="18" charset="0"/>
                <a:cs typeface="Times New Roman" pitchFamily="18" charset="0"/>
              </a:rPr>
              <a:t>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27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28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13965</TotalTime>
  <Words>580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3576</cp:revision>
  <cp:lastPrinted>2021-07-01T03:56:27Z</cp:lastPrinted>
  <dcterms:created xsi:type="dcterms:W3CDTF">2018-03-27T06:03:00Z</dcterms:created>
  <dcterms:modified xsi:type="dcterms:W3CDTF">2025-02-26T06:31:36Z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