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6904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82068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27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жаяу 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солтүстік-шығысқа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17-19,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8-10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28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солтүстік-шығыстан соғады, күші 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17-19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30240</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5962</cp:revision>
  <cp:lastPrinted>2021-07-01T03:56:27Z</cp:lastPrinted>
  <dcterms:created xsi:type="dcterms:W3CDTF">2018-03-27T06:03:00Z</dcterms:created>
  <dcterms:modified xsi:type="dcterms:W3CDTF">2025-02-26T07:56:17Z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