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9517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012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аздаған қар жауады, жаяу бұрқасын күтіледі. Жел 9-14, түнде және таңертең екпіні 15-18 м/с. Ауа температурасы түнде 8-10, күндіз 4-6</a:t>
            </a:r>
            <a:r>
              <a:rPr lang="kk-KZ" sz="1300" dirty="0">
                <a:latin typeface="Times New Roman" panose="02020603050405020304" pitchFamily="18" charset="0"/>
                <a:ea typeface="Calibri" panose="020F0502020204030204" pitchFamily="34" charset="0"/>
              </a:rPr>
              <a:t>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28</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26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40783813"/>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0.592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18071</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3443</cp:revision>
  <cp:lastPrinted>2021-07-01T07:38:07Z</cp:lastPrinted>
  <dcterms:created xsi:type="dcterms:W3CDTF">2018-03-27T06:03:00Z</dcterms:created>
  <dcterms:modified xsi:type="dcterms:W3CDTF">2025-02-26T06:32:44Z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