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102" y="55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5019245"/>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15568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 қар, көктайғақ</a:t>
            </a:r>
            <a:r>
              <a:rPr lang="kk-KZ" sz="1100" smtClean="0">
                <a:solidFill>
                  <a:prstClr val="black"/>
                </a:solidFill>
                <a:latin typeface="Times New Roman" pitchFamily="18" charset="0"/>
                <a:cs typeface="Times New Roman" pitchFamily="18" charset="0"/>
                <a:sym typeface="+mn-ea"/>
              </a:rPr>
              <a:t>, </a:t>
            </a:r>
            <a:r>
              <a:rPr lang="kk-KZ" sz="1100" smtClean="0">
                <a:solidFill>
                  <a:prstClr val="black"/>
                </a:solidFill>
                <a:latin typeface="Times New Roman" pitchFamily="18" charset="0"/>
                <a:cs typeface="Times New Roman" pitchFamily="18" charset="0"/>
                <a:sym typeface="+mn-ea"/>
              </a:rPr>
              <a:t>күндіз қатты қар, бұрқасын.</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күші 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6-8, күндіз 2-4 аяз.</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30282</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3796</cp:revision>
  <cp:lastPrinted>2021-07-01T07:38:07Z</cp:lastPrinted>
  <dcterms:created xsi:type="dcterms:W3CDTF">2018-03-27T06:03:00Z</dcterms:created>
  <dcterms:modified xsi:type="dcterms:W3CDTF">2025-02-26T07:40:30Z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